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689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06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20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17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3824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00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9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35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19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52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68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D30D2-AE8B-46BD-8075-9B0C209FC575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FC414-25D3-4C77-A7CA-AD8AA3EE5A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39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9A992B8-5C65-42E9-B73D-FB541D38F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209013"/>
            <a:ext cx="5514975" cy="57531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99BA506-F515-4EEA-99A1-19B0FA229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" y="6124774"/>
            <a:ext cx="5514975" cy="302434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891D663-2CBC-42F5-9A8C-4A6C23E64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23" y="9398172"/>
            <a:ext cx="1918952" cy="2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09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A4 용지(210x297mm)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MEGA</dc:creator>
  <cp:lastModifiedBy>MEGA</cp:lastModifiedBy>
  <cp:revision>1</cp:revision>
  <dcterms:created xsi:type="dcterms:W3CDTF">2024-01-26T09:24:41Z</dcterms:created>
  <dcterms:modified xsi:type="dcterms:W3CDTF">2024-01-26T09:27:08Z</dcterms:modified>
</cp:coreProperties>
</file>